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</p:sldMasterIdLst>
  <p:sldIdLst>
    <p:sldId id="256" r:id="rId2"/>
    <p:sldId id="260" r:id="rId3"/>
    <p:sldId id="261" r:id="rId4"/>
    <p:sldId id="262" r:id="rId5"/>
    <p:sldId id="264" r:id="rId6"/>
    <p:sldId id="263" r:id="rId7"/>
    <p:sldId id="265" r:id="rId8"/>
    <p:sldId id="266" r:id="rId9"/>
    <p:sldId id="267" r:id="rId10"/>
    <p:sldId id="270" r:id="rId11"/>
    <p:sldId id="268" r:id="rId12"/>
    <p:sldId id="269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4660"/>
  </p:normalViewPr>
  <p:slideViewPr>
    <p:cSldViewPr snapToGrid="0">
      <p:cViewPr varScale="1">
        <p:scale>
          <a:sx n="67" d="100"/>
          <a:sy n="67" d="100"/>
        </p:scale>
        <p:origin x="4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805F-FF0F-4BAA-A3A3-E4F945D687F8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3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5C51-60B3-48EF-AA78-DB950F30DBA2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27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676B-6E73-4E3B-A9B3-4966DB9B52A5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94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F3A6-CC5D-4649-8527-DB0C21FDDFD9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905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B6F927C-B73E-4F9D-ADFE-F6E23BD7CEE8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45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FFFF-984A-4EE5-9BF2-EC9310C878F1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82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71C1-B42E-4A60-A25F-0185B888604B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27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6292-3725-4763-8973-4C59F0403D99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98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96D1-8909-469F-911A-4C12C68BF5D9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2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73BC-5D11-4675-B334-102E1E8C9B50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18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7B8E45F-652B-4E89-8925-000B0AB8FD98}" type="datetimeFigureOut">
              <a:rPr lang="en-US" smtClean="0"/>
              <a:t>1/26/2022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21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4A3462A-2D5B-48AF-A3D4-EF8A90A50A80}" type="datetimeFigureOut">
              <a:rPr lang="en-US" smtClean="0"/>
              <a:t>1/26/2022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4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2A606-98D8-48FC-A887-F5AE48D31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Gravity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E7123-68FB-4FA2-AE3A-B5C12BA06F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Meshkat</a:t>
            </a:r>
            <a:r>
              <a:rPr lang="en-US" dirty="0"/>
              <a:t> and Nahid</a:t>
            </a:r>
          </a:p>
        </p:txBody>
      </p:sp>
    </p:spTree>
    <p:extLst>
      <p:ext uri="{BB962C8B-B14F-4D97-AF65-F5344CB8AC3E}">
        <p14:creationId xmlns:p14="http://schemas.microsoft.com/office/powerpoint/2010/main" val="1976046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63E248-B6A9-48FC-9B9F-416347EC4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1552575"/>
            <a:ext cx="81534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4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6DD9-48A7-423D-BE6F-92FBA6611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outputs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D828C-E118-494B-B9E1-0431EB29F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276475"/>
            <a:ext cx="41148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FCA91D-9DF9-4649-A749-2AEA68405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700" y="2276475"/>
            <a:ext cx="4114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38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D90EC-4F46-4806-AA85-B0DAF5637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512" y="1590675"/>
            <a:ext cx="55149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83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1C3F96-146E-4D99-9293-24B4F17D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75" y="1543050"/>
            <a:ext cx="56578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16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EA2BB9-478E-4F64-98EA-818FAE2E0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956" y="1671637"/>
            <a:ext cx="5272088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53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ABEE4-A4D0-4C7D-8632-B2AE78992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g_force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116717-3E7D-46A1-A3F5-900797316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300033"/>
            <a:ext cx="5832995" cy="2257933"/>
          </a:xfrm>
        </p:spPr>
      </p:pic>
    </p:spTree>
    <p:extLst>
      <p:ext uri="{BB962C8B-B14F-4D97-AF65-F5344CB8AC3E}">
        <p14:creationId xmlns:p14="http://schemas.microsoft.com/office/powerpoint/2010/main" val="279328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E5040-276D-4CD8-8050-6522A3197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g_sum_a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22784-61B5-4B16-9B8B-8ED60188E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175715"/>
            <a:ext cx="5383520" cy="436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2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8CDBF-200C-47DE-98D8-0F2B9F9A0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2" y="0"/>
            <a:ext cx="10058400" cy="1609344"/>
          </a:xfrm>
        </p:spPr>
        <p:txBody>
          <a:bodyPr/>
          <a:lstStyle/>
          <a:p>
            <a:r>
              <a:rPr lang="en-US" dirty="0" err="1"/>
              <a:t>Circle_galaxy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D8205-E2FC-4BF0-9BBC-BC4D92BE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1105219"/>
            <a:ext cx="6512705" cy="52681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5205D1-89EA-4809-9A65-9C13427E8E23}"/>
                  </a:ext>
                </a:extLst>
              </p:cNvPr>
              <p:cNvSpPr txBox="1"/>
              <p:nvPr/>
            </p:nvSpPr>
            <p:spPr>
              <a:xfrm>
                <a:off x="7096988" y="2468977"/>
                <a:ext cx="5422082" cy="2540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sz="240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algn="ctr"/>
                <a:endParaRPr lang="en-US" sz="24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25205D1-89EA-4809-9A65-9C13427E8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6988" y="2468977"/>
                <a:ext cx="5422082" cy="25406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407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1ACD-44DA-4C54-B812-1C8F8054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</a:t>
            </a:r>
            <a:r>
              <a:rPr lang="en-US" dirty="0" err="1"/>
              <a:t>verlet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BFD727-18DC-4092-A27A-E7578F34A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3752" y="1929914"/>
            <a:ext cx="3492679" cy="1276416"/>
          </a:xfr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253B11-5256-454D-8D01-9D7B51106077}"/>
              </a:ext>
            </a:extLst>
          </p:cNvPr>
          <p:cNvSpPr/>
          <p:nvPr/>
        </p:nvSpPr>
        <p:spPr>
          <a:xfrm>
            <a:off x="5290457" y="2253343"/>
            <a:ext cx="805543" cy="468086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0B5F54-CD0D-414F-870D-59D9805AF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570" y="2206152"/>
            <a:ext cx="3606266" cy="731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4FE17A-FA78-46DA-A51B-8CD931FFD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39" y="3956471"/>
            <a:ext cx="3949903" cy="2330570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3B9A53A7-DF9B-4D80-9F12-4A2714C5419D}"/>
              </a:ext>
            </a:extLst>
          </p:cNvPr>
          <p:cNvSpPr/>
          <p:nvPr/>
        </p:nvSpPr>
        <p:spPr>
          <a:xfrm>
            <a:off x="5290457" y="4912646"/>
            <a:ext cx="805543" cy="418220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0162031-EE79-4477-9DC5-6D972ACC1E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770" y="4712160"/>
            <a:ext cx="4540483" cy="81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68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FBA52-D0A5-41B6-AB59-4693EB9B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103197"/>
            <a:ext cx="10058400" cy="1609344"/>
          </a:xfrm>
        </p:spPr>
        <p:txBody>
          <a:bodyPr/>
          <a:lstStyle/>
          <a:p>
            <a:r>
              <a:rPr lang="en-US" dirty="0" err="1"/>
              <a:t>Time_step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4C12D-D064-4681-A67F-22EEF0104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6" y="1055914"/>
            <a:ext cx="4946792" cy="54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5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65991-9873-4513-8F45-CFB7ED4CA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15686"/>
            <a:ext cx="10058400" cy="874776"/>
          </a:xfrm>
        </p:spPr>
        <p:txBody>
          <a:bodyPr/>
          <a:lstStyle/>
          <a:p>
            <a:r>
              <a:rPr lang="en-US" dirty="0"/>
              <a:t>Supernova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FB5B2-95A5-4280-85A2-BC563C48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190462"/>
            <a:ext cx="628443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3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509F0-5C49-4410-B6AA-6F2131049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02ACA-37A5-4145-81F9-9417ECFBC5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68"/>
          <a:stretch/>
        </p:blipFill>
        <p:spPr>
          <a:xfrm>
            <a:off x="1069848" y="2220686"/>
            <a:ext cx="8667750" cy="322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90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1C277-5D9E-4AB4-91B4-3DB0646D2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P_sum_a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D80857-F821-436B-AEA4-80F5328657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19"/>
          <a:stretch/>
        </p:blipFill>
        <p:spPr>
          <a:xfrm>
            <a:off x="1069848" y="2695575"/>
            <a:ext cx="5562600" cy="30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174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659</TotalTime>
  <Words>46</Words>
  <Application>Microsoft Office PowerPoint</Application>
  <PresentationFormat>Widescreen</PresentationFormat>
  <Paragraphs>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Bookman Old Style</vt:lpstr>
      <vt:lpstr>Cambria Math</vt:lpstr>
      <vt:lpstr>Century Gothic</vt:lpstr>
      <vt:lpstr>Wingdings</vt:lpstr>
      <vt:lpstr>Wood Type</vt:lpstr>
      <vt:lpstr>Gravity simulator</vt:lpstr>
      <vt:lpstr>g_force</vt:lpstr>
      <vt:lpstr>g_sum_a</vt:lpstr>
      <vt:lpstr>Circle_galaxy</vt:lpstr>
      <vt:lpstr>Velocity verlet</vt:lpstr>
      <vt:lpstr>Time_step</vt:lpstr>
      <vt:lpstr>Supernova</vt:lpstr>
      <vt:lpstr>Pressure </vt:lpstr>
      <vt:lpstr>P_sum_a </vt:lpstr>
      <vt:lpstr>PowerPoint Presentation</vt:lpstr>
      <vt:lpstr>Results and outputs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Gravity simulator</dc:title>
  <dc:creator>Asus</dc:creator>
  <cp:lastModifiedBy>Asus</cp:lastModifiedBy>
  <cp:revision>1</cp:revision>
  <dcterms:created xsi:type="dcterms:W3CDTF">2022-01-25T21:22:13Z</dcterms:created>
  <dcterms:modified xsi:type="dcterms:W3CDTF">2022-01-26T08:21:38Z</dcterms:modified>
</cp:coreProperties>
</file>